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266" r:id="rId48"/>
    <p:sldId id="267" r:id="rId49"/>
    <p:sldId id="268" r:id="rId50"/>
    <p:sldId id="269" r:id="rId51"/>
    <p:sldId id="272" r:id="rId52"/>
    <p:sldId id="270" r:id="rId53"/>
    <p:sldId id="273" r:id="rId54"/>
    <p:sldId id="274" r:id="rId55"/>
    <p:sldId id="275" r:id="rId56"/>
    <p:sldId id="271" r:id="rId57"/>
    <p:sldId id="276" r:id="rId58"/>
    <p:sldId id="277" r:id="rId59"/>
    <p:sldId id="259" r:id="rId60"/>
    <p:sldId id="260" r:id="rId61"/>
    <p:sldId id="261" r:id="rId62"/>
    <p:sldId id="257" r:id="rId63"/>
    <p:sldId id="264" r:id="rId64"/>
    <p:sldId id="258" r:id="rId65"/>
    <p:sldId id="262" r:id="rId66"/>
    <p:sldId id="263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580"/>
  </p:normalViewPr>
  <p:slideViewPr>
    <p:cSldViewPr snapToGrid="0" snapToObjects="1" showGuides="1">
      <p:cViewPr>
        <p:scale>
          <a:sx n="119" d="100"/>
          <a:sy n="119" d="100"/>
        </p:scale>
        <p:origin x="-64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플레이어 강타</a:t>
            </a:r>
            <a:endParaRPr kumimoji="1" lang="en-US" altLang="ko-KR" sz="2400" dirty="0" smtClean="0"/>
          </a:p>
          <a:p>
            <a:pPr algn="ctr"/>
            <a:r>
              <a:rPr kumimoji="1" lang="en-US" altLang="ko-KR" sz="3600" dirty="0" smtClean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강타 </a:t>
            </a:r>
            <a:r>
              <a:rPr kumimoji="1" lang="en-US" altLang="ko-KR" sz="2800" dirty="0" smtClean="0"/>
              <a:t>100</a:t>
            </a:r>
            <a:r>
              <a:rPr kumimoji="1" lang="ko-KR" altLang="en-US" sz="2800" dirty="0" smtClean="0"/>
              <a:t> 적용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000" dirty="0" smtClean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A</a:t>
            </a:r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  <a:p>
            <a:pPr algn="ctr"/>
            <a:r>
              <a:rPr kumimoji="1" lang="ko-KR" altLang="en-US" sz="2000" dirty="0" smtClean="0"/>
              <a:t>강타배율 </a:t>
            </a:r>
            <a:r>
              <a:rPr kumimoji="1" lang="en-US" altLang="ko-KR" sz="2000" dirty="0" smtClean="0"/>
              <a:t>5</a:t>
            </a:r>
            <a:r>
              <a:rPr kumimoji="1" lang="ko-KR" altLang="en-US" sz="2000" dirty="0" smtClean="0"/>
              <a:t>배</a:t>
            </a:r>
            <a:endParaRPr kumimoji="1" lang="ko-KR" altLang="en-US" sz="2000" dirty="0"/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/>
                <a:gridCol w="4762500"/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8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7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mtClean="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플레이어 설정</a:t>
            </a:r>
            <a:endParaRPr kumimoji="1"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이동 조작계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스킬 조작계</a:t>
            </a:r>
            <a:endParaRPr kumimoji="1" lang="en-US" altLang="ko-KR" sz="20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1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공격 실행구간</a:t>
            </a:r>
            <a:endParaRPr kumimoji="1" lang="ko-KR" altLang="en-US"/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추가공격 가능구간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캔슬 공격 가능구간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데이터 사전 로드 범위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TAB</a:t>
            </a:r>
            <a:r>
              <a:rPr kumimoji="1" lang="ko-KR" altLang="en-US" dirty="0" smtClean="0">
                <a:solidFill>
                  <a:prstClr val="black"/>
                </a:solidFill>
              </a:rPr>
              <a:t>키로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해당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해당 적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 진행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입력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smtClean="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월드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필드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던전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실외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공격 가능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공격 불가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입력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smtClean="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 smtClean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충돌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/>
                <a:gridCol w="9638069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</a:t>
            </a:r>
            <a:r>
              <a:rPr kumimoji="1" lang="ko-KR" altLang="en-US" sz="2000" dirty="0" smtClean="0">
                <a:solidFill>
                  <a:schemeClr val="tx1"/>
                </a:solidFill>
              </a:rPr>
              <a:t>충돌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/>
                <a:gridCol w="9638069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출력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 smtClean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방어능력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생존능력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룬 지급</a:t>
            </a:r>
            <a:endParaRPr kumimoji="1" lang="ko-KR" altLang="en-US" sz="2400" dirty="0"/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스킬 요구량만큼 룬 소모</a:t>
            </a:r>
            <a:endParaRPr kumimoji="1" lang="ko-KR" altLang="en-US" sz="2400" dirty="0"/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재사용 시간에 따라 룬 회복</a:t>
            </a:r>
            <a:endParaRPr kumimoji="1" lang="ko-KR" altLang="en-US" sz="2400" dirty="0"/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남은 룬중 추가 소모 </a:t>
            </a:r>
            <a:endParaRPr kumimoji="1"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발열 </a:t>
            </a:r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개 누적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3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4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11521</TotalTime>
  <Words>2602</Words>
  <Application>Microsoft Macintosh PowerPoint</Application>
  <PresentationFormat>와이드스크린</PresentationFormat>
  <Paragraphs>972</Paragraphs>
  <Slides>66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1840</cp:revision>
  <dcterms:created xsi:type="dcterms:W3CDTF">2016-08-04T08:48:25Z</dcterms:created>
  <dcterms:modified xsi:type="dcterms:W3CDTF">2016-12-20T11:20:50Z</dcterms:modified>
</cp:coreProperties>
</file>